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1EC459-09C3-4CF9-BD9C-6CDDD27075E2}" v="6" dt="2024-07-01T00:51:41.1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hya Shanbhag" userId="53e776f0fed3422c" providerId="LiveId" clId="{431EC459-09C3-4CF9-BD9C-6CDDD27075E2}"/>
    <pc:docChg chg="custSel delSld modSld">
      <pc:chgData name="Nithya Shanbhag" userId="53e776f0fed3422c" providerId="LiveId" clId="{431EC459-09C3-4CF9-BD9C-6CDDD27075E2}" dt="2024-07-01T00:56:34.548" v="8" actId="47"/>
      <pc:docMkLst>
        <pc:docMk/>
      </pc:docMkLst>
      <pc:sldChg chg="del">
        <pc:chgData name="Nithya Shanbhag" userId="53e776f0fed3422c" providerId="LiveId" clId="{431EC459-09C3-4CF9-BD9C-6CDDD27075E2}" dt="2024-07-01T00:56:34.548" v="8" actId="47"/>
        <pc:sldMkLst>
          <pc:docMk/>
          <pc:sldMk cId="3336376626" sldId="258"/>
        </pc:sldMkLst>
      </pc:sldChg>
      <pc:sldChg chg="addSp delSp modSp mod delAnim modAnim">
        <pc:chgData name="Nithya Shanbhag" userId="53e776f0fed3422c" providerId="LiveId" clId="{431EC459-09C3-4CF9-BD9C-6CDDD27075E2}" dt="2024-07-01T00:51:56.613" v="7" actId="14100"/>
        <pc:sldMkLst>
          <pc:docMk/>
          <pc:sldMk cId="2423829855" sldId="259"/>
        </pc:sldMkLst>
        <pc:picChg chg="del">
          <ac:chgData name="Nithya Shanbhag" userId="53e776f0fed3422c" providerId="LiveId" clId="{431EC459-09C3-4CF9-BD9C-6CDDD27075E2}" dt="2024-07-01T00:50:47.993" v="4" actId="478"/>
          <ac:picMkLst>
            <pc:docMk/>
            <pc:sldMk cId="2423829855" sldId="259"/>
            <ac:picMk id="3" creationId="{EEA3A4B9-3E38-801B-9EF7-1C408BE9D21F}"/>
          </ac:picMkLst>
        </pc:picChg>
        <pc:picChg chg="add mod">
          <ac:chgData name="Nithya Shanbhag" userId="53e776f0fed3422c" providerId="LiveId" clId="{431EC459-09C3-4CF9-BD9C-6CDDD27075E2}" dt="2024-07-01T00:51:56.613" v="7" actId="14100"/>
          <ac:picMkLst>
            <pc:docMk/>
            <pc:sldMk cId="2423829855" sldId="259"/>
            <ac:picMk id="4" creationId="{7A6975A7-7C1A-6FA2-6599-6533080FD88D}"/>
          </ac:picMkLst>
        </pc:picChg>
      </pc:sldChg>
      <pc:sldChg chg="modSp del mod">
        <pc:chgData name="Nithya Shanbhag" userId="53e776f0fed3422c" providerId="LiveId" clId="{431EC459-09C3-4CF9-BD9C-6CDDD27075E2}" dt="2024-07-01T00:10:58.252" v="3" actId="47"/>
        <pc:sldMkLst>
          <pc:docMk/>
          <pc:sldMk cId="2881481542" sldId="260"/>
        </pc:sldMkLst>
        <pc:spChg chg="mod">
          <ac:chgData name="Nithya Shanbhag" userId="53e776f0fed3422c" providerId="LiveId" clId="{431EC459-09C3-4CF9-BD9C-6CDDD27075E2}" dt="2024-07-01T00:09:20.556" v="2" actId="20577"/>
          <ac:spMkLst>
            <pc:docMk/>
            <pc:sldMk cId="2881481542" sldId="260"/>
            <ac:spMk id="3" creationId="{CD38E73B-A4B8-2BF1-C1D1-FBCFE5FEE5F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F277-A703-0C3B-A91B-C46D79899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7E8D1-C707-20A1-A37C-E33198290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164C8-E9DB-FDD6-3BD0-6E8EFB5C9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A5D-5590-4C10-9957-A8255C99C2C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934A3-8F2C-03BA-7B7C-3E55EAD37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B181A-A38E-F600-97A6-16B135BE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9579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87682-ABE9-1C72-0B05-A04233D84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4E78C0-ADF7-F0EE-4744-A5CB7B1F6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4EF67-69D4-C5F0-39D8-8CE5A933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A5D-5590-4C10-9957-A8255C99C2C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1F2A3-7E7A-A44B-3333-92BD585BB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5F211-52D4-D994-6F13-A42A7F611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19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42B307-76E4-84A1-82FD-B11033F153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614DC-48E9-8010-7220-3E7C45D8E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0CB9A-5FBF-9226-BBC9-D5BF6DF86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A5D-5590-4C10-9957-A8255C99C2C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4D451-CE13-D66B-C334-50FD6C3C6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0E54C-7C27-C1A7-254A-3A34C7CDF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97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17AE0-761D-2C2B-59C8-FE8D29B6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5EAB8-0236-EDA7-D453-AAF7A43EB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59D8F-D5FB-86FE-827D-6D6629DC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A5D-5590-4C10-9957-A8255C99C2C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B9B27-5EC5-806F-70B2-DF5C13910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75EAF-8D7B-274F-1BAD-256CAF6E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497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1C6E1-6948-7202-D38F-06F9C9406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DCDC6-90DE-7878-121E-CA8D76F1F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9C1FD-2FA8-B740-3EEA-D4138CA7B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A5D-5590-4C10-9957-A8255C99C2C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F77A4-8652-8A8C-017B-37454B27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EB9FA-7488-C266-393E-D7083CB29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268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E8CF-40AE-2FB5-27DD-98098C727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DB24B-70A2-9A6E-CAA8-80FD0FFBD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BA030-ED17-68B9-5EBB-B562FF687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FE6D7-2BD2-3CE1-6364-8C3096370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A5D-5590-4C10-9957-A8255C99C2C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88F0C-2B99-4A67-E8C3-50A2E9E4E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7E2AF-94BF-CE9D-251E-10AC9634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99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53E1C-33E0-861E-E53C-22C6AB35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D318D-0617-C06D-5BEC-ED8F3B306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358B3A-8213-7857-2EDB-CC59011BF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945CB-F895-7BF9-545F-C8080AAC2F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648FD-AA55-686A-D6F1-9AA71A2C2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E18062-4576-5950-19A7-E0EBFA37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A5D-5590-4C10-9957-A8255C99C2C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3E0879-72BB-1AD3-4DD3-F6C511532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3A8BB-4FE7-B6C0-674E-4BBE3F31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601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F737-BDB5-CE8F-6623-A0C749627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3D5D8-E89E-B240-9729-2ACB9EBC6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A5D-5590-4C10-9957-A8255C99C2C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A57FC-1392-9E07-E7A9-C0CD8DA5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64D07-1FDA-303C-DE5C-823400F3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63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F5E34F-29D5-3C81-B747-258E881F6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A5D-5590-4C10-9957-A8255C99C2C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B2C193-E8F8-76EB-8372-12693A02C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9FC2E-523E-8FA2-9473-870B7DF38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84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C0233-7EE8-8B8B-EC77-F5E146EA1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F1BA0-232D-5EEA-FA05-92A3F2628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1E0F4-C7A6-9712-4346-80B346A20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7A6AA-75D8-BD50-670C-714696CE7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A5D-5590-4C10-9957-A8255C99C2C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E5FFB-05E8-F0CF-FCA7-0A90980D2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15DF3-8DE0-65BF-EFE3-00CF30F1A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892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6FAD3-C3D1-323E-66A5-70654C1A1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C085B2-2E73-3263-B5D9-B913AB603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7540-15B4-C0A0-8042-102F7AA2D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FA9A7-C86E-B899-E972-D77111CF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2A5D-5590-4C10-9957-A8255C99C2C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B906A-CFC6-48DC-E403-0E7F791B2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F6D8A-6D4A-32BD-98A7-C2FEF4F1B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74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CC269B-1590-8BE5-72F9-C43B9EC8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E06FB-14BC-B454-32FD-F3A6E28E6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3A6E0-FD0C-C32E-CFF9-169D63C500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C22A5D-5590-4C10-9957-A8255C99C2C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EF6AC-CC08-7C3A-408C-AEE8AFA35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D0758-2DBC-0177-DF46-96D39C7D6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29CF62-9623-488B-B294-5494B028B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3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id="{7A6975A7-7C1A-6FA2-6599-6533080FD8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2560" y="800516"/>
            <a:ext cx="9098280" cy="512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2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00"/>
    </mc:Choice>
    <mc:Fallback xmlns="">
      <p:transition spd="slow" advTm="26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Nithya Shanbhag</dc:creator>
  <cp:lastModifiedBy>Nithya Shanbhag</cp:lastModifiedBy>
  <cp:revision>1</cp:revision>
  <dcterms:created xsi:type="dcterms:W3CDTF">2024-06-28T23:44:43Z</dcterms:created>
  <dcterms:modified xsi:type="dcterms:W3CDTF">2024-07-01T00:56:34Z</dcterms:modified>
</cp:coreProperties>
</file>